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64" r:id="rId4"/>
    <p:sldId id="258" r:id="rId5"/>
    <p:sldId id="265" r:id="rId6"/>
    <p:sldId id="259" r:id="rId7"/>
    <p:sldId id="267" r:id="rId8"/>
    <p:sldId id="273" r:id="rId9"/>
    <p:sldId id="260" r:id="rId10"/>
    <p:sldId id="268" r:id="rId11"/>
    <p:sldId id="266" r:id="rId12"/>
    <p:sldId id="261" r:id="rId13"/>
    <p:sldId id="262" r:id="rId14"/>
    <p:sldId id="263" r:id="rId15"/>
    <p:sldId id="270" r:id="rId16"/>
    <p:sldId id="269" r:id="rId17"/>
    <p:sldId id="271" r:id="rId18"/>
    <p:sldId id="272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6130B81-B318-4A9B-A935-094B2C9B01D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5DF384D-2440-4E15-962F-E6C537B15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15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A0CC-66BD-467D-A506-F53E96E2542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12A04-ADFE-44AD-A1A9-13D2F36A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10996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8243918" cy="1957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«Веселое подворье»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группа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500702"/>
            <a:ext cx="5072098" cy="1357298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Бутенко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Е.А.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№6 «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7929586" cy="469742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Основной – 4 недели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исследование посадочного материала: лук, фасоль, горох, пшеница, укроп,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пертушка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, семена петунии.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поочередно вместе с детьми высаживаем семена, фиксируем дату посадки;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наблюдаем за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всходом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и ростом растений;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проводим исследовательскую деятельность: посадка лука в грунт и воду;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экспериментируем: посадка сухих и проросших семян;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устанавливаем связь: растение – земля, растение – вода, растение – человек.</a:t>
            </a:r>
          </a:p>
          <a:p>
            <a:pPr algn="ctr">
              <a:buNone/>
            </a:pPr>
            <a:r>
              <a:rPr lang="ru-RU" sz="3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Заключительный – 2 недели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1"/>
            <a:ext cx="7929586" cy="432913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 проекта: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процессе реализации проекта дети могут сравнивать, анализировать, делать выводы;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сформирован навык опытно -исследовательской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углубились знания о пользе витаминов, содержащихся в растениях, для здоровья человека;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собрали урожай (лука, укропа, петрушки) и с удовольствием съели на обед;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высадка окрепшей рассады  в цветнике.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00174"/>
            <a:ext cx="7786710" cy="385765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Познавательно- исследовательская деятельность: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 «Всё начинается с семечка», «Растения вокруг нас», «У бабушки на огороде».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 «Посадка лука в грунт и воду», «Посадка семян овощей и цветов (проросших и сухих)», «Угадай на вкус, что выросло у нас»;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игры: «Корзинка», «Где что растет?», «Четвертый лишний», «Вершки и корешки», «Что сначала, что потом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«От какого овоща часть?».</a:t>
            </a:r>
          </a:p>
          <a:p>
            <a:pPr algn="ctr">
              <a:buNone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рисование: с натуры «Лучок», «Ветка тополя в вазе», «Цветы»;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лепка: «Большие и маленькие морковки;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аппликация: «Консервируем овощи и фрукты», «Цветы для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мамы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929618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Коммуникативная: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иллюстрационного материала «Что растёт на огороде и в саду»;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описательного рассказа «Чудо овощи» (с использование муляжей);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 «Дикий лук» Ф.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Рахимгулова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сказка «Вершки и корешки»;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заучивание стихов, разгадывание загадок, чтение пословиц и поговорок о растениях;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– драматизация сказки «Репка».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Двигательная: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подвижные игры: «Соберём урожай», «Есть у нас город».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C:\Users\Lemon4ik\Desktop\Фото садик\iEtzlTPno1M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52149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mon4ik\Desktop\Фото садик\yZUHLFWeI-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787"/>
            <a:ext cx="514353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C:\Users\Lemon4ik\Desktop\Фото садик\f_LXocfUnF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7149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Lemon4ik\Desktop\Фото садик\9i7oAdZnpgA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42852"/>
            <a:ext cx="53578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Lemon4ik\Desktop\Фото садик\LybDOdipORU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Lemon4ik\Desktop\Фото садик\t5bzrVtJVAw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Lemon4ik\Desktop\Фото садик\MxDlch4cFqQ.jpg"/>
          <p:cNvPicPr/>
          <p:nvPr/>
        </p:nvPicPr>
        <p:blipFill>
          <a:blip r:embed="rId3" cstate="print"/>
          <a:srcRect t="44522"/>
          <a:stretch>
            <a:fillRect/>
          </a:stretch>
        </p:blipFill>
        <p:spPr bwMode="auto">
          <a:xfrm>
            <a:off x="0" y="428604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1"/>
            <a:ext cx="7929618" cy="44291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познавательно - исследовательский.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Краткосрочный2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месяца.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 взаимодействия: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Дети, воспитатели, родители.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Целевая аудитория: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Дети средней группы.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Дети младшего дошкольного возраста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недостаточной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степени имеют представления о выращивании растений и необходимых условиях для их роста. Интерес к познавательно – исследовательской деятельности недостаточно сформирован, нет практических навыков.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Новая папка\fon-dlya-prezentacii-vesna-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571612"/>
            <a:ext cx="7572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ориентирован на формирование у детей навыка познавательно исследовательской деятельности. «Веселое подворье» - это возможность живого общения детей с растительным миром.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календарю зима, а в группе, на подоконнике уже весна. Совместными усилиями организуется мини - огород, доставляющий радость всем: детям, воспитателям, родителям и гостям группы.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1"/>
            <a:ext cx="8001024" cy="42862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консультация «Огород на подоконнике»;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родительская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помощь в приобретении посадочного материала и инвентаря (контейнеры, пластиковые стаканчики) для осуществления проекта;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домашние задания»: в домашних условиях с детьми вырастить лук или зелень в ёмкостях причудливой формы,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составить рассказ.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14422"/>
            <a:ext cx="7572428" cy="478634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педагога: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овладеть методом «проектов», как технологией и как деятельностью по самоорганизации;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сформировать предметно пространственную среду для проекта;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пополнить центры деятельности материалом на тему проекта (помогающие детям добыть знания).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 – практическая среда: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грунт, дренаж, лейки, лопатки, фартуки , схемы посадки,  дневник наблюдений.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85860"/>
            <a:ext cx="7786710" cy="39290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сформированы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представления о выращивании растений, правила ухода за ними, уважительное отношение к труду;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представления о том, что для роста и развития растениям необходим солнечный свет, тепло, вода, своевременный уход;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проявляют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стремление быть полезными и добиваться результата своей деятельности.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Конечный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результат: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мини огорода.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1"/>
            <a:ext cx="7858180" cy="43291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Формирование у детей навыка к познавательно – исследовательской деятельности в процессе выращивания растений в комнатных условиях.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543824" cy="491174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None/>
            </a:pPr>
            <a:r>
              <a:rPr lang="ru-RU" sz="3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расширять представления об особенностях строения растений и условиях их роста; систематизировать знания о значении воды, света, тепла в жизни растений.</a:t>
            </a:r>
          </a:p>
          <a:p>
            <a:pPr algn="just">
              <a:buNone/>
            </a:pPr>
            <a:r>
              <a:rPr lang="ru-RU" sz="3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творческие способности, поисковую деятельность, познавательную активность, устойчивое внимание, наглядно – действенное мышление, мелкую моторику.</a:t>
            </a:r>
          </a:p>
          <a:p>
            <a:pPr algn="just">
              <a:buNone/>
            </a:pPr>
            <a:r>
              <a:rPr lang="ru-RU" sz="3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бережное отношение к природе, трудолюбие, ответственность, экологическую культуру.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\fon-dlya-prezentacii-vesn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8072462" cy="457203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>
              <a:buNone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Подготовительный – 1 неделя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сбор информации, составление плана по организации 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приобретение посадочного и семенного материала, инвентаря;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творческое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оформление мини – огорода в стиле  домика Медведя к которому приходит Маша , чтобы помогать ухаживать за огородом.  Они выращивают овощи, зелень, цветы, разводят живность. Дети в игровой форме знакомятся с бытом и хозяйством, с орудием труда, наблюдают за ростом растений;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пополнение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центров активности дополнительным материалом (иллюстрационный материал, сказки, загадки, пословицы, рассказы, раскраски, трафареты, образцы, папки – передвижки).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анализируем и обобщаем, подводим результаты, полученные в процессе познавательно – исследовательской деятельности –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595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Проект «Веселое подворье» средняя группа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«Веселое подворье» средняя группа </dc:title>
  <dc:creator>1</dc:creator>
  <cp:lastModifiedBy>redfoxe23@gmail.com</cp:lastModifiedBy>
  <cp:revision>24</cp:revision>
  <dcterms:created xsi:type="dcterms:W3CDTF">2018-03-26T05:21:40Z</dcterms:created>
  <dcterms:modified xsi:type="dcterms:W3CDTF">2022-09-04T14:06:02Z</dcterms:modified>
</cp:coreProperties>
</file>